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61" r:id="rId6"/>
    <p:sldId id="263" r:id="rId7"/>
    <p:sldId id="265" r:id="rId8"/>
    <p:sldId id="267" r:id="rId9"/>
    <p:sldId id="269" r:id="rId10"/>
    <p:sldId id="271" r:id="rId11"/>
    <p:sldId id="273" r:id="rId12"/>
    <p:sldId id="274" r:id="rId13"/>
    <p:sldId id="276" r:id="rId14"/>
    <p:sldId id="278" r:id="rId15"/>
    <p:sldId id="280" r:id="rId16"/>
    <p:sldId id="282" r:id="rId17"/>
    <p:sldId id="284" r:id="rId18"/>
    <p:sldId id="286" r:id="rId19"/>
    <p:sldId id="288" r:id="rId20"/>
    <p:sldId id="290" r:id="rId21"/>
    <p:sldId id="291" r:id="rId22"/>
    <p:sldId id="293" r:id="rId23"/>
    <p:sldId id="295" r:id="rId24"/>
    <p:sldId id="297" r:id="rId25"/>
    <p:sldId id="299" r:id="rId26"/>
    <p:sldId id="301" r:id="rId27"/>
    <p:sldId id="303" r:id="rId28"/>
    <p:sldId id="305" r:id="rId29"/>
    <p:sldId id="307" r:id="rId30"/>
    <p:sldId id="309" r:id="rId31"/>
    <p:sldId id="311" r:id="rId32"/>
    <p:sldId id="313" r:id="rId33"/>
    <p:sldId id="315" r:id="rId34"/>
    <p:sldId id="317" r:id="rId35"/>
    <p:sldId id="319" r:id="rId36"/>
    <p:sldId id="321" r:id="rId37"/>
    <p:sldId id="323" r:id="rId38"/>
    <p:sldId id="325" r:id="rId39"/>
    <p:sldId id="327" r:id="rId40"/>
    <p:sldId id="329" r:id="rId41"/>
    <p:sldId id="333" r:id="rId42"/>
    <p:sldId id="335" r:id="rId43"/>
    <p:sldId id="337" r:id="rId44"/>
    <p:sldId id="339" r:id="rId45"/>
    <p:sldId id="341" r:id="rId46"/>
    <p:sldId id="343" r:id="rId47"/>
    <p:sldId id="345" r:id="rId48"/>
    <p:sldId id="347" r:id="rId49"/>
    <p:sldId id="349" r:id="rId50"/>
    <p:sldId id="351" r:id="rId51"/>
    <p:sldId id="353" r:id="rId52"/>
    <p:sldId id="355" r:id="rId53"/>
    <p:sldId id="357" r:id="rId54"/>
    <p:sldId id="359" r:id="rId55"/>
    <p:sldId id="360" r:id="rId56"/>
    <p:sldId id="362" r:id="rId57"/>
    <p:sldId id="364" r:id="rId58"/>
    <p:sldId id="366" r:id="rId59"/>
    <p:sldId id="368" r:id="rId60"/>
    <p:sldId id="370" r:id="rId61"/>
    <p:sldId id="372" r:id="rId62"/>
    <p:sldId id="374" r:id="rId63"/>
    <p:sldId id="376" r:id="rId64"/>
    <p:sldId id="377" r:id="rId65"/>
    <p:sldId id="379" r:id="rId66"/>
    <p:sldId id="381" r:id="rId67"/>
    <p:sldId id="383" r:id="rId68"/>
    <p:sldId id="385" r:id="rId69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1A6E3-FA6B-404C-9F66-624F35035236}" type="datetimeFigureOut">
              <a:rPr lang="tr-TR" smtClean="0"/>
              <a:pPr/>
              <a:t>7.05.2020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79CD5-AFFE-48FE-92C8-7F90FD04D59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med" advClick="0" advTm="3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1A6E3-FA6B-404C-9F66-624F35035236}" type="datetimeFigureOut">
              <a:rPr lang="tr-TR" smtClean="0"/>
              <a:pPr/>
              <a:t>7.05.2020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79CD5-AFFE-48FE-92C8-7F90FD04D59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med" advClick="0" advTm="3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1A6E3-FA6B-404C-9F66-624F35035236}" type="datetimeFigureOut">
              <a:rPr lang="tr-TR" smtClean="0"/>
              <a:pPr/>
              <a:t>7.05.2020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79CD5-AFFE-48FE-92C8-7F90FD04D59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med" advClick="0" advTm="3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Başlık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22" name="21 Alt Başlık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31A6E3-FA6B-404C-9F66-624F35035236}" type="datetimeFigureOut">
              <a:rPr lang="tr-TR" smtClean="0"/>
              <a:pPr/>
              <a:t>7.05.2020</a:t>
            </a:fld>
            <a:endParaRPr lang="tr-TR"/>
          </a:p>
        </p:txBody>
      </p:sp>
      <p:sp>
        <p:nvSpPr>
          <p:cNvPr id="20" name="19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10" name="9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679CD5-AFFE-48FE-92C8-7F90FD04D59C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8" name="7 Oval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Oval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med" advClick="0" advTm="30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31A6E3-FA6B-404C-9F66-624F35035236}" type="datetimeFigureOut">
              <a:rPr lang="tr-TR" smtClean="0"/>
              <a:pPr/>
              <a:t>7.05.2020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679CD5-AFFE-48FE-92C8-7F90FD04D59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med" advClick="0" advTm="300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Dikdörtgen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31A6E3-FA6B-404C-9F66-624F35035236}" type="datetimeFigureOut">
              <a:rPr lang="tr-TR" smtClean="0"/>
              <a:pPr/>
              <a:t>7.05.2020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679CD5-AFFE-48FE-92C8-7F90FD04D59C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0" name="9 Dikdörtgen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Oval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Oval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med" advClick="0" advTm="300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31A6E3-FA6B-404C-9F66-624F35035236}" type="datetimeFigureOut">
              <a:rPr lang="tr-TR" smtClean="0"/>
              <a:pPr/>
              <a:t>7.05.2020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679CD5-AFFE-48FE-92C8-7F90FD04D59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med" advClick="0" advTm="300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31A6E3-FA6B-404C-9F66-624F35035236}" type="datetimeFigureOut">
              <a:rPr lang="tr-TR" smtClean="0"/>
              <a:pPr/>
              <a:t>7.05.2020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679CD5-AFFE-48FE-92C8-7F90FD04D59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med" advClick="0" advTm="300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31A6E3-FA6B-404C-9F66-624F35035236}" type="datetimeFigureOut">
              <a:rPr lang="tr-TR" smtClean="0"/>
              <a:pPr/>
              <a:t>7.05.2020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679CD5-AFFE-48FE-92C8-7F90FD04D59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med" advClick="0" advTm="3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31A6E3-FA6B-404C-9F66-624F35035236}" type="datetimeFigureOut">
              <a:rPr lang="tr-TR" smtClean="0"/>
              <a:pPr/>
              <a:t>7.05.2020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679CD5-AFFE-48FE-92C8-7F90FD04D59C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6" name="5 Dikdörtgen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med" advClick="0" advTm="3000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31A6E3-FA6B-404C-9F66-624F35035236}" type="datetimeFigureOut">
              <a:rPr lang="tr-TR" smtClean="0"/>
              <a:pPr/>
              <a:t>7.05.2020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679CD5-AFFE-48FE-92C8-7F90FD04D59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med"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1A6E3-FA6B-404C-9F66-624F35035236}" type="datetimeFigureOut">
              <a:rPr lang="tr-TR" smtClean="0"/>
              <a:pPr/>
              <a:t>7.05.2020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79CD5-AFFE-48FE-92C8-7F90FD04D59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med" advClick="0" advTm="3000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31A6E3-FA6B-404C-9F66-624F35035236}" type="datetimeFigureOut">
              <a:rPr lang="tr-TR" smtClean="0"/>
              <a:pPr/>
              <a:t>7.05.2020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679CD5-AFFE-48FE-92C8-7F90FD04D59C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8" name="7 Dikdörtgen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9" name="8 Akış Çizelgesi: İşlem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9 Akış Çizelgesi: İşlem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</p:spTree>
  </p:cSld>
  <p:clrMapOvr>
    <a:masterClrMapping/>
  </p:clrMapOvr>
  <p:transition spd="med" advClick="0" advTm="3000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31A6E3-FA6B-404C-9F66-624F35035236}" type="datetimeFigureOut">
              <a:rPr lang="tr-TR" smtClean="0"/>
              <a:pPr/>
              <a:t>7.05.2020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679CD5-AFFE-48FE-92C8-7F90FD04D59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med" advClick="0" advTm="3000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31A6E3-FA6B-404C-9F66-624F35035236}" type="datetimeFigureOut">
              <a:rPr lang="tr-TR" smtClean="0"/>
              <a:pPr/>
              <a:t>7.05.2020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679CD5-AFFE-48FE-92C8-7F90FD04D59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med"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1A6E3-FA6B-404C-9F66-624F35035236}" type="datetimeFigureOut">
              <a:rPr lang="tr-TR" smtClean="0"/>
              <a:pPr/>
              <a:t>7.05.2020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79CD5-AFFE-48FE-92C8-7F90FD04D59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med"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1A6E3-FA6B-404C-9F66-624F35035236}" type="datetimeFigureOut">
              <a:rPr lang="tr-TR" smtClean="0"/>
              <a:pPr/>
              <a:t>7.05.2020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79CD5-AFFE-48FE-92C8-7F90FD04D59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med" advClick="0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1A6E3-FA6B-404C-9F66-624F35035236}" type="datetimeFigureOut">
              <a:rPr lang="tr-TR" smtClean="0"/>
              <a:pPr/>
              <a:t>7.05.2020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79CD5-AFFE-48FE-92C8-7F90FD04D59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med" advClick="0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1A6E3-FA6B-404C-9F66-624F35035236}" type="datetimeFigureOut">
              <a:rPr lang="tr-TR" smtClean="0"/>
              <a:pPr/>
              <a:t>7.05.2020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79CD5-AFFE-48FE-92C8-7F90FD04D59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med" advClick="0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1A6E3-FA6B-404C-9F66-624F35035236}" type="datetimeFigureOut">
              <a:rPr lang="tr-TR" smtClean="0"/>
              <a:pPr/>
              <a:t>7.05.2020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79CD5-AFFE-48FE-92C8-7F90FD04D59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med" advClick="0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1A6E3-FA6B-404C-9F66-624F35035236}" type="datetimeFigureOut">
              <a:rPr lang="tr-TR" smtClean="0"/>
              <a:pPr/>
              <a:t>7.05.2020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79CD5-AFFE-48FE-92C8-7F90FD04D59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med"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1A6E3-FA6B-404C-9F66-624F35035236}" type="datetimeFigureOut">
              <a:rPr lang="tr-TR" smtClean="0"/>
              <a:pPr/>
              <a:t>7.05.2020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79CD5-AFFE-48FE-92C8-7F90FD04D59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  <p:transition spd="med" advClick="0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1A6E3-FA6B-404C-9F66-624F35035236}" type="datetimeFigureOut">
              <a:rPr lang="tr-TR" smtClean="0"/>
              <a:pPr/>
              <a:t>7.05.2020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79CD5-AFFE-48FE-92C8-7F90FD04D59C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3000"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Pasta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Oval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Halka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11 Dikdörtgen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4 Başlık Yer Tutucusu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9" name="8 Metin Yer Tutucusu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24" name="23 Veri Yer Tutucusu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2231A6E3-FA6B-404C-9F66-624F35035236}" type="datetimeFigureOut">
              <a:rPr lang="tr-TR" smtClean="0"/>
              <a:pPr/>
              <a:t>7.05.2020</a:t>
            </a:fld>
            <a:endParaRPr lang="tr-TR"/>
          </a:p>
        </p:txBody>
      </p:sp>
      <p:sp>
        <p:nvSpPr>
          <p:cNvPr id="10" name="9 Altbilgi Yer Tutucusu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tr-TR"/>
          </a:p>
        </p:txBody>
      </p:sp>
      <p:sp>
        <p:nvSpPr>
          <p:cNvPr id="22" name="21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8B679CD5-AFFE-48FE-92C8-7F90FD04D59C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5" name="14 Dikdörtgen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3000">
    <p:random/>
  </p:transition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masa&#252;st&#252;\okul%20tan&#305;t&#305;m%20sunu\Hareketli%20Harika%20Bir%20Enstr&#252;mantal%20Fon%20M&#252;zi&#287;i%202017-Moving%20Wonderful%20Instrumental%20background%20music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0" y="2182079"/>
            <a:ext cx="9144000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ŞEHİTKAMİL BELEDİYESİ</a:t>
            </a:r>
          </a:p>
          <a:p>
            <a:pPr algn="ctr"/>
            <a:r>
              <a:rPr lang="tr-T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KIZ ANADOLU İHL </a:t>
            </a:r>
          </a:p>
          <a:p>
            <a:pPr algn="ctr"/>
            <a:r>
              <a:rPr lang="tr-TR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2019 - 2020 EĞİTİM ÖĞRETİM YILI </a:t>
            </a:r>
          </a:p>
          <a:p>
            <a:pPr algn="ctr"/>
            <a:r>
              <a:rPr lang="tr-T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FAALİYETLERİMİZ</a:t>
            </a:r>
            <a:endParaRPr lang="tr-T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4 Resim" descr="amblem p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1932" y="214290"/>
            <a:ext cx="2036348" cy="2036348"/>
          </a:xfrm>
          <a:prstGeom prst="rect">
            <a:avLst/>
          </a:prstGeom>
        </p:spPr>
      </p:pic>
      <p:pic>
        <p:nvPicPr>
          <p:cNvPr id="6" name="5 Resim" descr="t-c-milli-egitim-bakanligi-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214290"/>
            <a:ext cx="1714512" cy="1714512"/>
          </a:xfrm>
          <a:prstGeom prst="rect">
            <a:avLst/>
          </a:prstGeom>
        </p:spPr>
      </p:pic>
      <p:pic>
        <p:nvPicPr>
          <p:cNvPr id="7" name="Hareketli Harika Bir Enstrümantal Fon Müziği 2017-Moving Wonderful Instrumental background music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8572528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40 Hadis Okuyorum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7410" name="Picture 2" descr="D:\2018 2019\okul resimler\40 hadis ödül töreni\30121336_IMG-20181230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190625"/>
            <a:ext cx="7620000" cy="56673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Ağız ve Diş Sağlığı Etkinliğimiz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8436" name="Picture 4" descr="D:\2018 2019\okul resimler\ağız ve diş sağlığı\IMG-20190312-WA0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5383" y="1571612"/>
            <a:ext cx="7048517" cy="528638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Arapça Bilgi Yarışması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482" name="Picture 2" descr="D:\2018 2019\okul resimler\arapça bilgi yarışması\IMG-20181214-WA00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571611"/>
            <a:ext cx="7000892" cy="525066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Arapça Koridorumuz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2530" name="Picture 2" descr="D:\2018 2019\okul resimler\arapça koridoru\IMG-20190329-WA00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502" y="1785926"/>
            <a:ext cx="9027092" cy="507209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dirty="0" smtClean="0"/>
              <a:t>Belediye Başkanımızın Okulumuzu Ziyareti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4578" name="Picture 2" descr="D:\2018 2019\okul resimler\belediye başkanı okul ziyareti\IMG-20190422-WA00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553752"/>
            <a:ext cx="7072330" cy="530424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Ben Okuyorum Gaziantep Okuyor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6626" name="Picture 2" descr="D:\2018 2019\okul resimler\ben okuyorum gaziantep okuyor\IMG-20190222-WA00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550436"/>
            <a:ext cx="7072330" cy="530756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Beslenme Dostu Okul Projesi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8674" name="Picture 2" descr="D:\2018 2019\okul resimler\beslenme dostu münazara\IMG-20190306-WA0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643050"/>
            <a:ext cx="8890061" cy="500066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smtClean="0"/>
              <a:t>Bilge Hatun Projesi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22" name="Picture 2" descr="D:\2018 2019\okul resimler\Bilge hatun projesi\IMG-20181219-WA0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094" y="1643050"/>
            <a:ext cx="8890062" cy="500066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smtClean="0"/>
              <a:t>Camiler Haftası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2770" name="Picture 2" descr="D:\2018 2019\okul resimler\camiler haftası\WhatsApp Image 2018-10-05 at 13.21.12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321579"/>
            <a:ext cx="7286676" cy="546500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smtClean="0"/>
              <a:t>Cuma Sohbetleri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4818" name="Picture 2" descr="D:\2018 2019\okul resimler\cuma sohbetleri\30164721_IMG-20181030-WA00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376204"/>
            <a:ext cx="7358114" cy="548179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Akademik Ölçme ve Değerlendirme Çalışmaları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 descr="D:\2018 2019\okul resimler\Akademik Ölçme ve Değerlendirme Çalışmaları\IMG-20190530-WA00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20239"/>
            <a:ext cx="9144000" cy="513778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smtClean="0"/>
              <a:t>Çanakkale Şiir Yarışması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5842" name="Picture 2" descr="D:\2018 2019\okul resimler\çanakkale şiiri yarışması\IMG-20190315-WA00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43050"/>
            <a:ext cx="9144064" cy="514353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TYT ve AYT Seminerleri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7890" name="Picture 2" descr="D:\2018 2019\okul resimler\çözüm akademi tyt ayt tanıtım\20190424_1333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31" y="1571612"/>
            <a:ext cx="9017063" cy="507209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Dilek ve İstek Kutusu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9938" name="Picture 2" descr="D:\2018 2019\okul resimler\dilek ve istek kutusu\IMG-20190329-WA0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71612"/>
            <a:ext cx="8518524" cy="478634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smtClean="0"/>
              <a:t>Tiyatromuz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1986" name="Picture 2" descr="D:\2018 2019\okul resimler\dünya arapça günü tiyatro\IMG-20181218-WA00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643049"/>
            <a:ext cx="6929486" cy="519711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smtClean="0"/>
              <a:t>Dünya Yürüyüş Günü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4034" name="Picture 2" descr="D:\2018 2019\okul resimler\dünya yürüyüş günü\IMG-20190218-WA00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532" y="1571612"/>
            <a:ext cx="9017062" cy="507209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smtClean="0"/>
              <a:t>EBA Tanıtım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6083" name="Picture 3" descr="D:\2018 2019\okul resimler\eba tanıtım\IMG-20190321-WA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70" y="1500174"/>
            <a:ext cx="7143768" cy="535782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Eğitim Terbiye ve İrfan Söyleşileri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8130" name="Picture 2" descr="D:\2018 2019\okul resimler\eğitim terbiye söyleşi\IMG-20190524-WA00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553728"/>
            <a:ext cx="7072362" cy="530427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smtClean="0"/>
              <a:t>E – </a:t>
            </a:r>
            <a:r>
              <a:rPr lang="tr-TR" dirty="0" err="1" smtClean="0"/>
              <a:t>Twinnig</a:t>
            </a:r>
            <a:r>
              <a:rPr lang="tr-TR" dirty="0" smtClean="0"/>
              <a:t> Projemiz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0178" name="Picture 2" descr="D:\2018 2019\okul resimler\e-twinning\IMG-20190513-WA00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1371600"/>
            <a:ext cx="5702300" cy="54864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Fuat Sezgin Ödülleri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2226" name="Picture 2" descr="D:\2018 2019\okul resimler\fuat sezgin  ödülleri\IMG-20190424-WA00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285836"/>
            <a:ext cx="7429552" cy="557216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Gazilerimizin Okulumuzu Ziyareti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4274" name="Picture 2" descr="D:\2018 2019\okul resimler\gazilerimizin okulumuzu ziyareti\IMG-20190517-WA00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19" y="1571612"/>
            <a:ext cx="8386137" cy="471490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Ağaç Dikme Etkinliğimiz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 descr="D:\2018 2019\okul resimler\ağaç dikme\IMG-20190503-WA00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571612"/>
            <a:ext cx="7048517" cy="528638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dirty="0" smtClean="0"/>
              <a:t>Gençler Sabah Namazında Buluşuyor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6322" name="Picture 2" descr="D:\2018 2019\okul resimler\gençler sabah namazında buluşuyor\IMG-20190317-WA0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3945" y="1571612"/>
            <a:ext cx="7048517" cy="528638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smtClean="0"/>
              <a:t>İlmihal Yarışması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8370" name="Picture 2" descr="D:\2018 2019\okul resimler\ilmihal yarışması\IMG-20190223-WA00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607307"/>
            <a:ext cx="7000924" cy="525069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Kadına Şiddete HAYIR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0418" name="Picture 2" descr="D:\2018 2019\okul resimler\kadına şiddet\IMG-20181129-WA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285860"/>
            <a:ext cx="7286676" cy="546500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smtClean="0"/>
              <a:t>Kale Gezimiz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2466" name="Picture 2" descr="D:\2018 2019\okul resimler\kale gezi\WhatsApp Image 2018-10-12 at 10.49.59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339414"/>
            <a:ext cx="7358114" cy="551858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smtClean="0"/>
              <a:t>Kandil </a:t>
            </a:r>
            <a:r>
              <a:rPr lang="tr-TR" dirty="0" err="1" smtClean="0"/>
              <a:t>Simiti</a:t>
            </a:r>
            <a:r>
              <a:rPr lang="tr-TR" dirty="0" smtClean="0"/>
              <a:t> Dağıttık 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4514" name="Picture 2" descr="D:\2018 2019\okul resimler\kandil simiti\IMG-20190307-WA00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94" y="1500174"/>
            <a:ext cx="7143768" cy="535782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dirty="0" smtClean="0"/>
              <a:t>Kültür ve Medeniyet İzleri Taşıyan Levhalar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tr-TR" dirty="0"/>
          </a:p>
        </p:txBody>
      </p:sp>
      <p:pic>
        <p:nvPicPr>
          <p:cNvPr id="1027" name="Picture 3" descr="D:\2018 2019\okul resimler\kültür ve medeniyet izleri taşıyan levhalar\IMG-20181231-WA00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6" y="1571612"/>
            <a:ext cx="8929718" cy="501738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smtClean="0"/>
              <a:t>Macera Parkı Gezimiz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 descr="D:\2018 2019\okul resimler\macera parkı\IMG-20190424-WA00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571612"/>
            <a:ext cx="6667525" cy="500064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smtClean="0"/>
              <a:t>Mesleki Etkinliklerimiz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122" name="Picture 2" descr="D:\2018 2019\okul resimler\mesleki tatbikat kulübü2\IMG-20190306-WA00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71612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Mevlid</a:t>
            </a:r>
            <a:r>
              <a:rPr lang="tr-TR" dirty="0" smtClean="0"/>
              <a:t> Kandili Kuran Ziyafeti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170" name="Picture 2" descr="D:\2018 2019\okul resimler\mevlit kandili kuran ziyafeti huzur evi ziyareti\IMG-20181119-WA00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71612"/>
            <a:ext cx="9144000" cy="513778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smtClean="0"/>
              <a:t>Huzur Evi Ziyaretimiz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9218" name="Picture 2" descr="D:\2018 2019\okul resimler\mevlit kandili kuran ziyafeti huzur evi ziyareti\IMG-20181119-WA00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571612"/>
            <a:ext cx="7048517" cy="528638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19 Mayıs Atatürk’ü Anma Gençlik ve Spor Bayramı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122" name="Picture 2" descr="D:\2018 2019\okul resimler\19 mayıs\IMG_58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571611"/>
            <a:ext cx="7929586" cy="528639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dirty="0" smtClean="0"/>
              <a:t>Milli Savunma Üniversitesi Tanıtım Semineri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3314" name="Picture 2" descr="D:\2018 2019\okul resimler\milli savunma ün. tanıtım semineri\IMG-20190318-WA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428736"/>
            <a:ext cx="7620000" cy="542926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Sosyal Etkinliklere Katıldık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5362" name="Picture 2" descr="D:\2018 2019\okul resimler\mümin sekman\WhatsApp Image 2018-10-11 at 20.14.55 (1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2432" y="1571612"/>
            <a:ext cx="5322774" cy="528638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smtClean="0"/>
              <a:t>Müze Gezilerimiz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7410" name="Picture 2" descr="D:\2018 2019\okul resimler\müze gezileri\IMG-20190625-WA00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6" y="1571612"/>
            <a:ext cx="7072330" cy="530424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r-TR" dirty="0" err="1" smtClean="0"/>
              <a:t>Obezite</a:t>
            </a:r>
            <a:r>
              <a:rPr lang="tr-TR" dirty="0" smtClean="0"/>
              <a:t> ile Mücadele Seminerlerimiz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9458" name="Picture 2" descr="D:\2018 2019\okul resimler\obezite\20190307_1403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71612"/>
            <a:ext cx="9144064" cy="514353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smtClean="0"/>
              <a:t>Okul Kütüphanemiz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1506" name="Picture 2" descr="D:\2018 2019\okul resimler\okul kütüphanemiz\WhatsApp Image 2018-10-10 at 13.58.53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07" y="1571612"/>
            <a:ext cx="7048517" cy="528638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smtClean="0"/>
              <a:t>Okul Sporları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3554" name="Picture 2" descr="D:\2018 2019\okul resimler\okul sporları 2\IMG-20190227-WA00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392992"/>
            <a:ext cx="7286676" cy="546500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Kitap Okuma Saatlerimiz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5602" name="Picture 2" descr="D:\2018 2019\okul resimler\okuma alışkanlığı\IMG-20190529-WA0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71612"/>
            <a:ext cx="9144000" cy="513778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Sinema Etkinliklerimiz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7650" name="Picture 2" descr="D:\2018 2019\okul resimler\öğrenci sinema\IMG-20181218-WA00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1357298"/>
            <a:ext cx="4589870" cy="550070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Öğrenci Temsilcisi Seçimleri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9698" name="Picture 2" descr="D:\2018 2019\okul resimler\öğrenci temsilcisi seçimi\IMG-20181107-WA0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428736"/>
            <a:ext cx="6858000" cy="51435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Sağlıklı Beslenme Etkinliklerimiz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1746" name="Picture 2" descr="D:\2018 2019\okul resimler\sağlıklı beslenme ip atlama\IMG-20190304-WA00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523963"/>
            <a:ext cx="4000528" cy="5334037"/>
          </a:xfrm>
          <a:prstGeom prst="rect">
            <a:avLst/>
          </a:prstGeom>
          <a:noFill/>
        </p:spPr>
      </p:pic>
      <p:pic>
        <p:nvPicPr>
          <p:cNvPr id="31747" name="Picture 3" descr="D:\2018 2019\okul resimler\sağlıklı beslenme ip atlama\IMG-20190304-WA00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571611"/>
            <a:ext cx="4000528" cy="533403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18 Mart Şehitlik Gezimiz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170" name="Picture 2" descr="D:\2018 2019\okul resimler\18 mart şehitlik gezisi\20190318_134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094" y="1785926"/>
            <a:ext cx="8890062" cy="500066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smtClean="0"/>
              <a:t>Satranç Turnuvası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3794" name="Picture 2" descr="D:\2018 2019\okul resimler\satranç turnuvası\IMG-20190312-WA00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500174"/>
            <a:ext cx="7143800" cy="535785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smtClean="0"/>
              <a:t>Sıfır Atık Projesi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5842" name="Picture 2" descr="D:\2018 2019\okul resimler\sıfır atık projesi\WhatsApp Image 2018-10-03 at 13.55.59 (2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1069" y="1571612"/>
            <a:ext cx="7048517" cy="528638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Sivil Savunma Tatbikatı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7890" name="Picture 2" descr="D:\2018 2019\okul resimler\sivil savunma tatbikatı\IMG-20190515-WA00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571611"/>
            <a:ext cx="6929486" cy="519711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Okul Spor Kulübümüz Kuruldu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9938" name="Picture 2" descr="D:\2018 2019\okul resimler\spor kulübü toplantısı\IMG-20181218-WA00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5" y="1571612"/>
            <a:ext cx="8382057" cy="471490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Spor Şehri Gaziantep Projesi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0962" name="Picture 2" descr="D:\2018 2019\okul resimler\spor şehri gaziantep\IMG-20190216-WA00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571612"/>
            <a:ext cx="7072330" cy="530424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Sultanül</a:t>
            </a:r>
            <a:r>
              <a:rPr lang="tr-TR" dirty="0" smtClean="0"/>
              <a:t> Bahreyn Belgeseli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3010" name="Picture 2" descr="D:\2018 2019\okul resimler\Sultanul Bahreyn İki Denizin Sultanı Belgesel Müzikali\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643050"/>
            <a:ext cx="7000924" cy="519883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err="1" smtClean="0"/>
              <a:t>İlber</a:t>
            </a:r>
            <a:r>
              <a:rPr lang="tr-TR" dirty="0" smtClean="0"/>
              <a:t> Ortaylı Söyleşileri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5058" name="Picture 2" descr="D:\2018 2019\okul resimler\şkm ilber ortaylı\IMG-20181225-WA00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32" y="1571611"/>
            <a:ext cx="6929454" cy="519709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Tırmanış Sporları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7106" name="Picture 2" descr="D:\2018 2019\okul resimler\tırmanış sporu derece\IMG-20190328-WA0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94" y="1571612"/>
            <a:ext cx="7000892" cy="525066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smtClean="0"/>
              <a:t>TÜBİTAK Bilim Fuarı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9154" name="Picture 2" descr="D:\2018 2019\okul resimler\tubitak\IMG_56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8" y="1571612"/>
            <a:ext cx="7929582" cy="528638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smtClean="0"/>
              <a:t>Üniversite Gezilerimiz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1202" name="Picture 2" descr="D:\2018 2019\okul resimler\üniverste gezi\IMG-20181203-WA00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32" y="1571612"/>
            <a:ext cx="7000892" cy="525395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Dünya Hayvanları Koruma Günü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9218" name="Picture 2" descr="D:\2018 2019\okul resimler\4 ekim dünya hayvanlar günü\WhatsApp Image 2018-10-04 at 13.26.14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6549" y="1571612"/>
            <a:ext cx="7934541" cy="528638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err="1" smtClean="0"/>
              <a:t>Vaizelik</a:t>
            </a:r>
            <a:r>
              <a:rPr lang="tr-TR" dirty="0" smtClean="0"/>
              <a:t> Uygulamaları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3250" name="Picture 2" descr="D:\2018 2019\okul resimler\vaizelik uygulamaları\IMG-20190321-WA0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6319" y="1643050"/>
            <a:ext cx="6953267" cy="521495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smtClean="0"/>
              <a:t>Velilerimizle Etkinliklerimiz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5298" name="Picture 2" descr="D:\2018 2019\okul resimler\Velilerimizle Ramazan Ayının Fazileti Hakkında Konuşma\IMG-20190429-WA00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70" y="1643049"/>
            <a:ext cx="6929454" cy="519709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smtClean="0"/>
              <a:t>Voleybol Turnuvamız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7346" name="Picture 2" descr="D:\2018 2019\okul resimler\voleybol turnuvası\IMG_56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8" y="1571612"/>
            <a:ext cx="7929582" cy="528638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8370" name="Picture 2" descr="D:\2018 2019\okul resimler\voleybol turnuvası\IMG_56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4" y="1500174"/>
            <a:ext cx="8001024" cy="533401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Yayın ve İletişim Kulübü Çalışmalarımız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0418" name="Picture 2" descr="D:\2018 2019\okul resimler\yayın ve iletişim kulübü\IMG-20181224-WA00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607331"/>
            <a:ext cx="7000892" cy="525066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smtClean="0"/>
              <a:t>Sağlıklı Beslenme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2466" name="Picture 2" descr="D:\2018 2019\okul resimler\yemekhanede sağlıklı beslenme\IMG-20190312-WA00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71612"/>
            <a:ext cx="9144064" cy="514353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smtClean="0"/>
              <a:t>Yeşil Vadi Gezimiz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4514" name="Picture 2" descr="D:\2018 2019\okul resimler\yeşil vadi gezi\WhatsApp Image 2018-10-08 at 14.38.5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531" y="1571612"/>
            <a:ext cx="9017063" cy="507209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0" y="2182079"/>
            <a:ext cx="914400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ŞEHİTKAMİL BELEDİYESİ KIZ ANADOLU İMAM HATİP LİSESİNDE OKUMAK BİR AYRICALIKTIR</a:t>
            </a:r>
            <a:endParaRPr lang="tr-T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4 Resim" descr="amblem p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1932" y="214290"/>
            <a:ext cx="2036348" cy="2036348"/>
          </a:xfrm>
          <a:prstGeom prst="rect">
            <a:avLst/>
          </a:prstGeom>
        </p:spPr>
      </p:pic>
      <p:pic>
        <p:nvPicPr>
          <p:cNvPr id="6" name="5 Resim" descr="t-c-milli-egitim-bakanligi-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214290"/>
            <a:ext cx="1714512" cy="1714512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Toplantılarımız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1266" name="Picture 2" descr="D:\2018 2019\okul resimler\10. sınıf 1. dönem şök toplantıları\IMG-20181211-WA00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32" y="1571612"/>
            <a:ext cx="7072330" cy="530424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Gaziantep’in Kurtuluşu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3314" name="Picture 2" descr="D:\2018 2019\okul resimler\25 aralık antebin kurtuluşu\IMG-20181225-WA00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1285860"/>
            <a:ext cx="4179105" cy="557214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40 Ayet Okuyorum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5362" name="Picture 2" descr="D:\2018 2019\okul resimler\40 ayet okuyorum\IMG-20181224-WA00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94" y="1500174"/>
            <a:ext cx="7143768" cy="535782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">
    <p:random/>
  </p:transition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ündönümü">
  <a:themeElements>
    <a:clrScheme name="Gündönümü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Gündönümü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Gündönümü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518</TotalTime>
  <Words>223</Words>
  <Application>Microsoft Office PowerPoint</Application>
  <PresentationFormat>Ekran Gösterisi (4:3)</PresentationFormat>
  <Paragraphs>69</Paragraphs>
  <Slides>67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2</vt:i4>
      </vt:variant>
      <vt:variant>
        <vt:lpstr>Slayt Başlıkları</vt:lpstr>
      </vt:variant>
      <vt:variant>
        <vt:i4>67</vt:i4>
      </vt:variant>
    </vt:vector>
  </HeadingPairs>
  <TitlesOfParts>
    <vt:vector size="69" baseType="lpstr">
      <vt:lpstr>Ofis Teması</vt:lpstr>
      <vt:lpstr>Gündönümü</vt:lpstr>
      <vt:lpstr>Slayt 1</vt:lpstr>
      <vt:lpstr>Akademik Ölçme ve Değerlendirme Çalışmaları</vt:lpstr>
      <vt:lpstr>Ağaç Dikme Etkinliğimiz</vt:lpstr>
      <vt:lpstr>19 Mayıs Atatürk’ü Anma Gençlik ve Spor Bayramı</vt:lpstr>
      <vt:lpstr>18 Mart Şehitlik Gezimiz</vt:lpstr>
      <vt:lpstr>Dünya Hayvanları Koruma Günü</vt:lpstr>
      <vt:lpstr>Toplantılarımız</vt:lpstr>
      <vt:lpstr>Gaziantep’in Kurtuluşu</vt:lpstr>
      <vt:lpstr>40 Ayet Okuyorum</vt:lpstr>
      <vt:lpstr>40 Hadis Okuyorum</vt:lpstr>
      <vt:lpstr>Ağız ve Diş Sağlığı Etkinliğimiz</vt:lpstr>
      <vt:lpstr>Arapça Bilgi Yarışması</vt:lpstr>
      <vt:lpstr>Arapça Koridorumuz</vt:lpstr>
      <vt:lpstr>Belediye Başkanımızın Okulumuzu Ziyareti</vt:lpstr>
      <vt:lpstr>Ben Okuyorum Gaziantep Okuyor</vt:lpstr>
      <vt:lpstr>Beslenme Dostu Okul Projesi</vt:lpstr>
      <vt:lpstr>Bilge Hatun Projesi</vt:lpstr>
      <vt:lpstr>Camiler Haftası</vt:lpstr>
      <vt:lpstr>Cuma Sohbetleri</vt:lpstr>
      <vt:lpstr>Çanakkale Şiir Yarışması</vt:lpstr>
      <vt:lpstr>TYT ve AYT Seminerleri</vt:lpstr>
      <vt:lpstr>Dilek ve İstek Kutusu</vt:lpstr>
      <vt:lpstr>Tiyatromuz</vt:lpstr>
      <vt:lpstr>Dünya Yürüyüş Günü</vt:lpstr>
      <vt:lpstr>EBA Tanıtım</vt:lpstr>
      <vt:lpstr>Eğitim Terbiye ve İrfan Söyleşileri</vt:lpstr>
      <vt:lpstr>E – Twinnig Projemiz</vt:lpstr>
      <vt:lpstr>Fuat Sezgin Ödülleri</vt:lpstr>
      <vt:lpstr>Gazilerimizin Okulumuzu Ziyareti</vt:lpstr>
      <vt:lpstr>Gençler Sabah Namazında Buluşuyor</vt:lpstr>
      <vt:lpstr>İlmihal Yarışması</vt:lpstr>
      <vt:lpstr>Kadına Şiddete HAYIR</vt:lpstr>
      <vt:lpstr>Kale Gezimiz</vt:lpstr>
      <vt:lpstr>Kandil Simiti Dağıttık </vt:lpstr>
      <vt:lpstr>Kültür ve Medeniyet İzleri Taşıyan Levhalar</vt:lpstr>
      <vt:lpstr>Macera Parkı Gezimiz</vt:lpstr>
      <vt:lpstr>Mesleki Etkinliklerimiz</vt:lpstr>
      <vt:lpstr>Mevlid Kandili Kuran Ziyafeti</vt:lpstr>
      <vt:lpstr>Huzur Evi Ziyaretimiz</vt:lpstr>
      <vt:lpstr>Milli Savunma Üniversitesi Tanıtım Semineri</vt:lpstr>
      <vt:lpstr>Sosyal Etkinliklere Katıldık</vt:lpstr>
      <vt:lpstr>Müze Gezilerimiz</vt:lpstr>
      <vt:lpstr>Obezite ile Mücadele Seminerlerimiz</vt:lpstr>
      <vt:lpstr>Okul Kütüphanemiz</vt:lpstr>
      <vt:lpstr>Okul Sporları</vt:lpstr>
      <vt:lpstr>Kitap Okuma Saatlerimiz</vt:lpstr>
      <vt:lpstr>Sinema Etkinliklerimiz</vt:lpstr>
      <vt:lpstr>Öğrenci Temsilcisi Seçimleri</vt:lpstr>
      <vt:lpstr>Sağlıklı Beslenme Etkinliklerimiz</vt:lpstr>
      <vt:lpstr>Satranç Turnuvası</vt:lpstr>
      <vt:lpstr>Sıfır Atık Projesi</vt:lpstr>
      <vt:lpstr>Sivil Savunma Tatbikatı</vt:lpstr>
      <vt:lpstr>Okul Spor Kulübümüz Kuruldu</vt:lpstr>
      <vt:lpstr>Spor Şehri Gaziantep Projesi</vt:lpstr>
      <vt:lpstr>Sultanül Bahreyn Belgeseli</vt:lpstr>
      <vt:lpstr>İlber Ortaylı Söyleşileri</vt:lpstr>
      <vt:lpstr>Tırmanış Sporları</vt:lpstr>
      <vt:lpstr>TÜBİTAK Bilim Fuarı</vt:lpstr>
      <vt:lpstr>Üniversite Gezilerimiz</vt:lpstr>
      <vt:lpstr>Vaizelik Uygulamaları</vt:lpstr>
      <vt:lpstr>Velilerimizle Etkinliklerimiz</vt:lpstr>
      <vt:lpstr>Voleybol Turnuvamız</vt:lpstr>
      <vt:lpstr>Slayt 63</vt:lpstr>
      <vt:lpstr>Yayın ve İletişim Kulübü Çalışmalarımız</vt:lpstr>
      <vt:lpstr>Sağlıklı Beslenme</vt:lpstr>
      <vt:lpstr>Yeşil Vadi Gezimiz</vt:lpstr>
      <vt:lpstr>Slayt 67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asus</dc:creator>
  <cp:lastModifiedBy>asus</cp:lastModifiedBy>
  <cp:revision>39</cp:revision>
  <dcterms:created xsi:type="dcterms:W3CDTF">2019-10-16T06:13:30Z</dcterms:created>
  <dcterms:modified xsi:type="dcterms:W3CDTF">2020-05-07T11:57:52Z</dcterms:modified>
</cp:coreProperties>
</file>